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44008" y="1340768"/>
            <a:ext cx="3960440" cy="4536504"/>
          </a:xfrm>
        </p:spPr>
        <p:txBody>
          <a:bodyPr>
            <a:noAutofit/>
          </a:bodyPr>
          <a:lstStyle/>
          <a:p>
            <a:pPr algn="l"/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Οδηγίες </a:t>
            </a:r>
            <a:b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για την προστασία</a:t>
            </a:r>
            <a:b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παιδιών, εφήβων, μελών οικογένειας</a:t>
            </a:r>
            <a:endParaRPr lang="el-G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20688"/>
            <a:ext cx="3888432" cy="55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60648"/>
            <a:ext cx="2709634" cy="65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2447256" y="6309320"/>
            <a:ext cx="66967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         1</a:t>
            </a:r>
            <a:r>
              <a:rPr lang="el-GR" baseline="30000" dirty="0" smtClean="0"/>
              <a:t>ο</a:t>
            </a:r>
            <a:r>
              <a:rPr lang="el-GR" dirty="0" smtClean="0"/>
              <a:t> Περιφερειακό Κέντρο Εκπαιδευτικού Σχεδιασμού Αττικής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</Words>
  <Application>Microsoft Office PowerPoint</Application>
  <PresentationFormat>Προβολή στην οθόνη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Οδηγίες  για την προστασία παιδιών, εφήβων, μελών οικογένειας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Οδηγίες για προστασία παιδιών και εφήβων</dc:title>
  <dc:creator>User</dc:creator>
  <cp:lastModifiedBy>Petros Chaviaris</cp:lastModifiedBy>
  <cp:revision>5</cp:revision>
  <dcterms:created xsi:type="dcterms:W3CDTF">2020-12-11T08:39:35Z</dcterms:created>
  <dcterms:modified xsi:type="dcterms:W3CDTF">2020-12-11T09:15:36Z</dcterms:modified>
</cp:coreProperties>
</file>